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88825" cy="6858000"/>
  <p:notesSz cx="6858000" cy="9144000"/>
  <p:defaultTextStyle>
    <a:defPPr>
      <a:defRPr lang="en-US"/>
    </a:defPPr>
    <a:lvl1pPr marL="0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43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885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328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771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213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656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097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541" algn="l" defTabSz="60944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400" y="-10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9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9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38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49488" y="5970385"/>
            <a:ext cx="2063473" cy="406495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0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4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88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32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77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2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6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0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54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4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43" indent="0">
              <a:buNone/>
              <a:defRPr sz="2700" b="1"/>
            </a:lvl2pPr>
            <a:lvl3pPr marL="1218885" indent="0">
              <a:buNone/>
              <a:defRPr sz="2400" b="1"/>
            </a:lvl3pPr>
            <a:lvl4pPr marL="1828328" indent="0">
              <a:buNone/>
              <a:defRPr sz="2100" b="1"/>
            </a:lvl4pPr>
            <a:lvl5pPr marL="2437771" indent="0">
              <a:buNone/>
              <a:defRPr sz="2100" b="1"/>
            </a:lvl5pPr>
            <a:lvl6pPr marL="3047213" indent="0">
              <a:buNone/>
              <a:defRPr sz="2100" b="1"/>
            </a:lvl6pPr>
            <a:lvl7pPr marL="3656656" indent="0">
              <a:buNone/>
              <a:defRPr sz="2100" b="1"/>
            </a:lvl7pPr>
            <a:lvl8pPr marL="4266097" indent="0">
              <a:buNone/>
              <a:defRPr sz="2100" b="1"/>
            </a:lvl8pPr>
            <a:lvl9pPr marL="4875541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43" indent="0">
              <a:buNone/>
              <a:defRPr sz="2700" b="1"/>
            </a:lvl2pPr>
            <a:lvl3pPr marL="1218885" indent="0">
              <a:buNone/>
              <a:defRPr sz="2400" b="1"/>
            </a:lvl3pPr>
            <a:lvl4pPr marL="1828328" indent="0">
              <a:buNone/>
              <a:defRPr sz="2100" b="1"/>
            </a:lvl4pPr>
            <a:lvl5pPr marL="2437771" indent="0">
              <a:buNone/>
              <a:defRPr sz="2100" b="1"/>
            </a:lvl5pPr>
            <a:lvl6pPr marL="3047213" indent="0">
              <a:buNone/>
              <a:defRPr sz="2100" b="1"/>
            </a:lvl6pPr>
            <a:lvl7pPr marL="3656656" indent="0">
              <a:buNone/>
              <a:defRPr sz="2100" b="1"/>
            </a:lvl7pPr>
            <a:lvl8pPr marL="4266097" indent="0">
              <a:buNone/>
              <a:defRPr sz="2100" b="1"/>
            </a:lvl8pPr>
            <a:lvl9pPr marL="4875541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1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2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4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43" indent="0">
              <a:buNone/>
              <a:defRPr sz="1600"/>
            </a:lvl2pPr>
            <a:lvl3pPr marL="1218885" indent="0">
              <a:buNone/>
              <a:defRPr sz="1300"/>
            </a:lvl3pPr>
            <a:lvl4pPr marL="1828328" indent="0">
              <a:buNone/>
              <a:defRPr sz="1200"/>
            </a:lvl4pPr>
            <a:lvl5pPr marL="2437771" indent="0">
              <a:buNone/>
              <a:defRPr sz="1200"/>
            </a:lvl5pPr>
            <a:lvl6pPr marL="3047213" indent="0">
              <a:buNone/>
              <a:defRPr sz="1200"/>
            </a:lvl6pPr>
            <a:lvl7pPr marL="3656656" indent="0">
              <a:buNone/>
              <a:defRPr sz="1200"/>
            </a:lvl7pPr>
            <a:lvl8pPr marL="4266097" indent="0">
              <a:buNone/>
              <a:defRPr sz="1200"/>
            </a:lvl8pPr>
            <a:lvl9pPr marL="4875541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2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43" indent="0">
              <a:buNone/>
              <a:defRPr sz="3700"/>
            </a:lvl2pPr>
            <a:lvl3pPr marL="1218885" indent="0">
              <a:buNone/>
              <a:defRPr sz="3200"/>
            </a:lvl3pPr>
            <a:lvl4pPr marL="1828328" indent="0">
              <a:buNone/>
              <a:defRPr sz="2700"/>
            </a:lvl4pPr>
            <a:lvl5pPr marL="2437771" indent="0">
              <a:buNone/>
              <a:defRPr sz="2700"/>
            </a:lvl5pPr>
            <a:lvl6pPr marL="3047213" indent="0">
              <a:buNone/>
              <a:defRPr sz="2700"/>
            </a:lvl6pPr>
            <a:lvl7pPr marL="3656656" indent="0">
              <a:buNone/>
              <a:defRPr sz="2700"/>
            </a:lvl7pPr>
            <a:lvl8pPr marL="4266097" indent="0">
              <a:buNone/>
              <a:defRPr sz="2700"/>
            </a:lvl8pPr>
            <a:lvl9pPr marL="4875541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41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43" indent="0">
              <a:buNone/>
              <a:defRPr sz="1600"/>
            </a:lvl2pPr>
            <a:lvl3pPr marL="1218885" indent="0">
              <a:buNone/>
              <a:defRPr sz="1300"/>
            </a:lvl3pPr>
            <a:lvl4pPr marL="1828328" indent="0">
              <a:buNone/>
              <a:defRPr sz="1200"/>
            </a:lvl4pPr>
            <a:lvl5pPr marL="2437771" indent="0">
              <a:buNone/>
              <a:defRPr sz="1200"/>
            </a:lvl5pPr>
            <a:lvl6pPr marL="3047213" indent="0">
              <a:buNone/>
              <a:defRPr sz="1200"/>
            </a:lvl6pPr>
            <a:lvl7pPr marL="3656656" indent="0">
              <a:buNone/>
              <a:defRPr sz="1200"/>
            </a:lvl7pPr>
            <a:lvl8pPr marL="4266097" indent="0">
              <a:buNone/>
              <a:defRPr sz="1200"/>
            </a:lvl8pPr>
            <a:lvl9pPr marL="4875541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7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1143000"/>
          </a:xfrm>
          <a:prstGeom prst="rect">
            <a:avLst/>
          </a:prstGeom>
        </p:spPr>
        <p:txBody>
          <a:bodyPr vert="horz" lIns="121888" tIns="60944" rIns="121888" bIns="609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121888" tIns="60944" rIns="121888" bIns="609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2"/>
            <a:ext cx="2844059" cy="365125"/>
          </a:xfrm>
          <a:prstGeom prst="rect">
            <a:avLst/>
          </a:prstGeom>
        </p:spPr>
        <p:txBody>
          <a:bodyPr vert="horz" lIns="121888" tIns="60944" rIns="121888" bIns="6094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A292C-63B0-EF4A-934D-AE964932FCBD}" type="datetimeFigureOut">
              <a:rPr lang="en-US" smtClean="0"/>
              <a:t>01/03/18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2"/>
            <a:ext cx="3859795" cy="365125"/>
          </a:xfrm>
          <a:prstGeom prst="rect">
            <a:avLst/>
          </a:prstGeom>
        </p:spPr>
        <p:txBody>
          <a:bodyPr vert="horz" lIns="121888" tIns="60944" rIns="121888" bIns="6094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2"/>
            <a:ext cx="2844059" cy="365125"/>
          </a:xfrm>
          <a:prstGeom prst="rect">
            <a:avLst/>
          </a:prstGeom>
        </p:spPr>
        <p:txBody>
          <a:bodyPr vert="horz" lIns="121888" tIns="60944" rIns="121888" bIns="6094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BF5B-13CB-2348-BC78-8EA29AC25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7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609443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1" indent="-457081" algn="l" defTabSz="609443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44" indent="-380901" algn="l" defTabSz="609443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05" indent="-304723" algn="l" defTabSz="60944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051" indent="-304723" algn="l" defTabSz="609443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491" indent="-304723" algn="l" defTabSz="609443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33" indent="-304723" algn="l" defTabSz="60944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376" indent="-304723" algn="l" defTabSz="60944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19" indent="-304723" algn="l" defTabSz="60944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261" indent="-304723" algn="l" defTabSz="60944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3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85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28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71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13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56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097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41" algn="l" defTabSz="60944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24201"/>
            <a:ext cx="12188825" cy="2630747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697" rIns="91392" bIns="45697"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067" y="3465253"/>
            <a:ext cx="11727104" cy="923331"/>
          </a:xfrm>
          <a:prstGeom prst="rect">
            <a:avLst/>
          </a:prstGeom>
          <a:noFill/>
        </p:spPr>
        <p:txBody>
          <a:bodyPr wrap="square" lIns="91392" tIns="45697" rIns="91392" bIns="45697" rtlCol="0">
            <a:spAutoFit/>
          </a:bodyPr>
          <a:lstStyle/>
          <a:p>
            <a:pPr algn="ctr"/>
            <a:r>
              <a:rPr lang="en-US" sz="5300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7: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067" y="4388585"/>
            <a:ext cx="11727104" cy="1077219"/>
          </a:xfrm>
          <a:prstGeom prst="rect">
            <a:avLst/>
          </a:prstGeom>
          <a:noFill/>
        </p:spPr>
        <p:txBody>
          <a:bodyPr wrap="square" lIns="91392" tIns="45697" rIns="91392" bIns="45697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Why Stop There, When Greatness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Is Just One Step Away?</a:t>
            </a:r>
          </a:p>
        </p:txBody>
      </p:sp>
    </p:spTree>
    <p:extLst>
      <p:ext uri="{BB962C8B-B14F-4D97-AF65-F5344CB8AC3E}">
        <p14:creationId xmlns:p14="http://schemas.microsoft.com/office/powerpoint/2010/main" val="2299427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FFFFFF"/>
                </a:solidFill>
                <a:latin typeface="Verdana"/>
                <a:cs typeface="Verdana"/>
              </a:rPr>
              <a:t>Mixing up your lifestyle will smash the plateau, and in its rubble, the road to improvement lies.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77557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900" dirty="0">
              <a:latin typeface="Verdana"/>
              <a:cs typeface="Verdana"/>
            </a:endParaRPr>
          </a:p>
          <a:p>
            <a:pPr marL="0" indent="0" algn="ctr">
              <a:buNone/>
            </a:pPr>
            <a:r>
              <a:rPr lang="en-US" sz="5900" b="1" dirty="0">
                <a:solidFill>
                  <a:srgbClr val="FFFFFF"/>
                </a:solidFill>
                <a:latin typeface="Verdana"/>
                <a:cs typeface="Verdana"/>
              </a:rPr>
              <a:t>The Plateau Effect</a:t>
            </a:r>
            <a:endParaRPr lang="en-US" sz="5900" b="1" dirty="0">
              <a:solidFill>
                <a:srgbClr val="FFFFFF"/>
              </a:solidFill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4718" y="8088432"/>
            <a:ext cx="3128145" cy="547568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865" y="8291632"/>
            <a:ext cx="3128145" cy="547568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  <p:pic>
        <p:nvPicPr>
          <p:cNvPr id="7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1012" y="8494832"/>
            <a:ext cx="3128145" cy="547568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  <p:pic>
        <p:nvPicPr>
          <p:cNvPr id="9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278033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  <a:latin typeface="Verdana"/>
                <a:cs typeface="Verdana"/>
              </a:rPr>
              <a:t>The Plateau Effect</a:t>
            </a:r>
            <a:endParaRPr lang="en-US" b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FFFFFF"/>
                </a:solidFill>
                <a:latin typeface="Verdana"/>
                <a:cs typeface="Verdana"/>
              </a:rPr>
              <a:t>This is because your body struggles to get used to something new, but when it’s finally used to it, there is no challenge, and the results aren’t as good. </a:t>
            </a: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55385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Verdana"/>
                <a:cs typeface="Verdana"/>
              </a:rPr>
              <a:t>This is how you improve. Think about how you can take what you have and make it bigger. </a:t>
            </a: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779434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Verdana"/>
                <a:cs typeface="Verdana"/>
              </a:rPr>
              <a:t>Take your life and look at everything you feel like you’ve hit a plateau at, and then think about how you can improve it. </a:t>
            </a:r>
          </a:p>
          <a:p>
            <a:pPr marL="0" indent="0">
              <a:buNone/>
            </a:pPr>
            <a:endParaRPr lang="en-US" sz="44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88518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900" b="1" dirty="0">
                <a:solidFill>
                  <a:schemeClr val="bg1"/>
                </a:solidFill>
                <a:latin typeface="Verdana"/>
                <a:cs typeface="Verdana"/>
              </a:rPr>
              <a:t>How do you know if you’ve reached the plateau? </a:t>
            </a: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70546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  <a:latin typeface="Verdana"/>
                <a:cs typeface="Verdana"/>
              </a:rPr>
              <a:t>Ask Yourself:</a:t>
            </a:r>
            <a:endParaRPr lang="en-US" b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700" dirty="0">
                <a:solidFill>
                  <a:srgbClr val="FFFFFF"/>
                </a:solidFill>
                <a:latin typeface="Verdana"/>
                <a:cs typeface="Verdana"/>
              </a:rPr>
              <a:t>Do I feel like I’ve done everything I can to make this more challenging? </a:t>
            </a:r>
          </a:p>
          <a:p>
            <a:pPr lvl="0"/>
            <a:r>
              <a:rPr lang="en-US" sz="3700" dirty="0">
                <a:solidFill>
                  <a:srgbClr val="FFFFFF"/>
                </a:solidFill>
                <a:latin typeface="Verdana"/>
                <a:cs typeface="Verdana"/>
              </a:rPr>
              <a:t>Do I feel bored with what I’m doing?</a:t>
            </a:r>
          </a:p>
          <a:p>
            <a:pPr lvl="0"/>
            <a:r>
              <a:rPr lang="en-US" sz="3700" dirty="0">
                <a:solidFill>
                  <a:srgbClr val="FFFFFF"/>
                </a:solidFill>
                <a:latin typeface="Verdana"/>
                <a:cs typeface="Verdana"/>
              </a:rPr>
              <a:t>Does my mind or body feel stimulated at all, or do I feel nothing?</a:t>
            </a:r>
          </a:p>
          <a:p>
            <a:pPr lvl="0"/>
            <a:r>
              <a:rPr lang="en-US" sz="3700" dirty="0">
                <a:solidFill>
                  <a:srgbClr val="FFFFFF"/>
                </a:solidFill>
                <a:latin typeface="Verdana"/>
                <a:cs typeface="Verdana"/>
              </a:rPr>
              <a:t>Do I feel myself deteriorating due to the lack of challenge? </a:t>
            </a:r>
          </a:p>
          <a:p>
            <a:endParaRPr lang="en-US" sz="3700" dirty="0">
              <a:latin typeface="Verdana"/>
              <a:cs typeface="Verdana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16969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Verdana"/>
                <a:cs typeface="Verdana"/>
              </a:rPr>
              <a:t>If you answer yes to any of these questions, then you might have reached a plateau, and you’ll want to challenge yourself again.</a:t>
            </a:r>
            <a:r>
              <a:rPr lang="en-US" dirty="0" smtClean="0">
                <a:solidFill>
                  <a:schemeClr val="bg1"/>
                </a:solidFill>
                <a:effectLst/>
                <a:latin typeface="Verdana"/>
                <a:cs typeface="Verdana"/>
              </a:rPr>
              <a:t> </a:t>
            </a:r>
          </a:p>
          <a:p>
            <a:endParaRPr lang="en-US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529607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900" b="1" dirty="0">
                <a:solidFill>
                  <a:srgbClr val="FFFFFF"/>
                </a:solidFill>
                <a:latin typeface="Verdana"/>
                <a:cs typeface="Verdana"/>
              </a:rPr>
              <a:t>Think Of What Needs The Most Improvement In Your life </a:t>
            </a:r>
          </a:p>
          <a:p>
            <a:pPr marL="0" indent="0" algn="ctr">
              <a:buNone/>
            </a:pPr>
            <a:endParaRPr lang="en-US" sz="5900" b="1" dirty="0">
              <a:solidFill>
                <a:srgbClr val="FFFFFF"/>
              </a:solidFill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614" y="6066327"/>
            <a:ext cx="2345498" cy="410676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440063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221</Words>
  <Application>Microsoft Macintosh PowerPoint</Application>
  <PresentationFormat>Custom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The Plateau Effect</vt:lpstr>
      <vt:lpstr>PowerPoint Presentation</vt:lpstr>
      <vt:lpstr>PowerPoint Presentation</vt:lpstr>
      <vt:lpstr>PowerPoint Presentation</vt:lpstr>
      <vt:lpstr>Ask Yourself: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Husna Zain</dc:creator>
  <cp:lastModifiedBy>Husna Zain</cp:lastModifiedBy>
  <cp:revision>22</cp:revision>
  <dcterms:created xsi:type="dcterms:W3CDTF">2018-02-28T02:32:18Z</dcterms:created>
  <dcterms:modified xsi:type="dcterms:W3CDTF">2018-03-01T02:29:01Z</dcterms:modified>
</cp:coreProperties>
</file>